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7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39BB-AA82-4488-A488-2A6D5AD2D8A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o7ZPPqtZE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9266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Forced-fixed String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26512"/>
            <a:ext cx="3200400" cy="1845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3048000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86225"/>
            <a:ext cx="3124200" cy="1704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11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9266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Forced-fixed String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8" name="Picture 7" descr="ep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5067300" cy="258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38600"/>
            <a:ext cx="5305425" cy="25812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295400" y="97744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Antiresonance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62600" y="3352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5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9266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Forced-fixed String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0400" y="2059757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2"/>
              </a:rPr>
              <a:t>Forced_fixed</a:t>
            </a:r>
            <a:r>
              <a:rPr lang="en-US" dirty="0" smtClean="0">
                <a:hlinkClick r:id="rId2"/>
              </a:rPr>
              <a:t>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Oelze, Michael L</dc:creator>
  <cp:lastModifiedBy>Oelze, Michael L</cp:lastModifiedBy>
  <cp:revision>3</cp:revision>
  <dcterms:created xsi:type="dcterms:W3CDTF">2014-08-27T14:24:37Z</dcterms:created>
  <dcterms:modified xsi:type="dcterms:W3CDTF">2016-09-02T15:33:43Z</dcterms:modified>
</cp:coreProperties>
</file>